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27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2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74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52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4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75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53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80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39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64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6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2BADA6-D8B9-4EEF-8EED-32B9336DE276}" type="datetimeFigureOut">
              <a:rPr lang="pl-PL" smtClean="0"/>
              <a:t>05.07.2019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89137B8-299A-486A-9403-D69E3D7C5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9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D2F59-8E18-4169-9AE9-76191C045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44" y="1702837"/>
            <a:ext cx="7847045" cy="2227479"/>
          </a:xfrm>
        </p:spPr>
        <p:txBody>
          <a:bodyPr>
            <a:noAutofit/>
          </a:bodyPr>
          <a:lstStyle/>
          <a:p>
            <a:pPr algn="just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Sprawozdanie z realizacji Mazowieckiego programu stypendialnego dla uczniów szczególnie uzdolnionych –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najlepsza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inwestycja w człowieka w roku szkolnym 2018/2019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2F8B5C-4CB9-43CB-AD6B-F0DD01347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6" y="4283242"/>
            <a:ext cx="7315200" cy="152400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Wykonanie: Amelia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Kowalczyk</a:t>
            </a:r>
          </a:p>
          <a:p>
            <a:endParaRPr lang="pl-PL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pl-P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* numeracja slajdów odpowiada kolejnym działaniom w  harmonogramie Indywidualnego  planu rozwoju 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</a:t>
            </a:r>
            <a:r>
              <a:rPr lang="pl-P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dukacyjnego ucznia </a:t>
            </a:r>
            <a:endPara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5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AB9CE1-2EA0-4E25-9898-D7C0BF10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C36C1C-CC32-4918-A1A3-F3CE36568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wrześniu 2018 roku przystąpiłam do egzaminu poziomującego w Szkole Języków Obcych – PERFECT, który składał się z dwóch części: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grammar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(sprawdzającej umiejętności i poziom znajomości gramatyki języka angielskiego) oraz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speaking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(ustalający poziom znajomości języka w praktyce, czyli umiejętność posługiwania się nim w rozmowie). Po ustaleniu wyników obydwu części przydzielono mnie do grupy na poziomie B1+.</a:t>
            </a:r>
          </a:p>
        </p:txBody>
      </p:sp>
    </p:spTree>
    <p:extLst>
      <p:ext uri="{BB962C8B-B14F-4D97-AF65-F5344CB8AC3E}">
        <p14:creationId xmlns:p14="http://schemas.microsoft.com/office/powerpoint/2010/main" val="16352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26AEFB-820D-48AC-B073-7E7989EB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074B0-6EE2-4396-BA1D-253E0A92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1" y="780205"/>
            <a:ext cx="8126964" cy="4407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 okresie od drugiego października 2018 roku 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jedenastego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czerwca 2019 roku uczęszczałam na zajęcia z języka angielskiego w ramach kursu na poziomie B1+ w Szkole Języków Obcych – PERFECT. 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Podczas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roku szkolnego rozwinęłam umiejętności:</a:t>
            </a:r>
          </a:p>
          <a:p>
            <a:pPr algn="just"/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posługiwania się językiem angielskim mówiąc płynnie i precyzyjnie (poprawienie wymowy)</a:t>
            </a:r>
          </a:p>
          <a:p>
            <a:pPr algn="just"/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słuchania i rozumienia tekstów w języku angielskim</a:t>
            </a:r>
          </a:p>
          <a:p>
            <a:pPr algn="just"/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czytania tekstów w języku angielskim</a:t>
            </a:r>
          </a:p>
          <a:p>
            <a:pPr algn="just"/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pisania prac w języku angielskim</a:t>
            </a:r>
          </a:p>
          <a:p>
            <a:pPr algn="just"/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zakresu słownictwa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D94F32-ED6A-4B93-8918-DA4FE214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996" y="4915725"/>
            <a:ext cx="4177004" cy="161858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94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DEFAEE-1C75-4B66-9945-FCBEECD1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3./4.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5292E9-A8B9-48E3-8D5E-0FC0A077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292" y="714818"/>
            <a:ext cx="7315200" cy="54713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 październiku 2018 przygotowywałam się poprzez zajęcia dodatkowe, takie jak np. uczęszczanie do pozalekcyjne kółko chemiczne czy też zajęcia rozwijające umiejętności matematyczne, a także pracę własną do konkursów kuratoryjnych z chemii i z matematyki. Następnie wzięłam udział w tych konkursach. W listopadzie 2018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roku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rozpoczęłam przygotowanie do konkursu kuratoryjnego z języka angielskiego. Moimi przygotowaniami do tego konkursu było uczestnictwo w dodatkowych zajęciach mających na celu specjalne przysposobienie do tego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konkursu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Zajęcia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odbywały się w szkole,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przygotowywałam się również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podczas zajęć w Szkole Języków Obcych –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PERFECT.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6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0A961B-9701-45D3-B5B4-7C1E3AEF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1F6AE0-065F-499E-824F-682A8DA12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261" y="780133"/>
            <a:ext cx="7987003" cy="1804447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 grudniu 2018 roku na terenie gminy Wierzbica odbyły się wybory samorządowe. Moim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obowiązkiem jako podjęte do zrealizowania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działania w ramach Indywidualnego planu rozwoju edukacyjnego była analiza tych wyborów i przygotowanie jej pod postacią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wykresu,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np. kolumnowego, czy też słupkowego.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7B704B-EEB0-4E00-89FD-743FD73D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10" y="2584580"/>
            <a:ext cx="7890254" cy="37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5FAE5-D444-4F7F-8520-3F90BAB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A7857-4E1C-4CA8-AFD6-E2D4C07A7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46673"/>
            <a:ext cx="7588724" cy="3066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 lutym 2019 roku przystąpiłam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śród-semestralnego egzaminu z języka angielskiego – PET (Preliminary English Test), który  jest jednym z najpopularniejszych egzaminów Cambridge ESOL.</a:t>
            </a:r>
          </a:p>
        </p:txBody>
      </p:sp>
      <p:pic>
        <p:nvPicPr>
          <p:cNvPr id="1026" name="Picture 2" descr="https://scontent-waw1-1.xx.fbcdn.net/v/t1.15752-9/65791971_389090968630136_9139667853014728704_n.jpg?_nc_cat=101&amp;_nc_oc=AQkNCyOudt7tQJg501n9yhoWL8Edar-Gz5TFAel66RK5OgKIbwZOD4IBI0aNL6cYAPs&amp;_nc_ht=scontent-waw1-1.xx&amp;oh=457b3e181df8912c2defa2b9d937934e&amp;oe=5D7DCD70">
            <a:extLst>
              <a:ext uri="{FF2B5EF4-FFF2-40B4-BE49-F238E27FC236}">
                <a16:creationId xmlns:a16="http://schemas.microsoft.com/office/drawing/2014/main" id="{E32F50DF-4954-4315-8A29-C92ABB0BC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31156" r="6522" b="60409"/>
          <a:stretch/>
        </p:blipFill>
        <p:spPr bwMode="auto">
          <a:xfrm>
            <a:off x="3869268" y="4110120"/>
            <a:ext cx="7328784" cy="13762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7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86F4A-989A-44D2-93BB-4EA46518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135" y="3538423"/>
            <a:ext cx="4536908" cy="259251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570C28-E5DC-447E-890C-1C0670697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44164" cy="28015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Kolejnym zaplanowanym działaniem było przeprowadzenie wywiadu w języku angielskim z native speakerem. Udało mi się to zrealizować w marcu 2019 r. a zapis nagrania zaprezentowałam na zajęciach z języka angielskiego w szkole. </a:t>
            </a:r>
          </a:p>
          <a:p>
            <a:pPr marL="0" indent="0" algn="just">
              <a:buNone/>
            </a:pP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5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DC3E12-908A-4F94-A1B0-7A9BFB45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8./9.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262A3C-7708-468F-A436-B8B459EF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76" y="718457"/>
            <a:ext cx="7315200" cy="54210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 kwietniu 2019 roku przygotowałam dokumentację potrzebną do podsumowania całego planu rozwoju – analizę, selekcję zebranych materiałów, które miały posłużyć jako przykłady realizacji ustalonych działań. Następnie w maju 2019 roku opracowałam tę prezentację multimedialną z wykonanego projektu, a w czerwcu 2019 roku upubliczniona została ona na stronie szkoły i także zaprezentowana przeze mnie na lekcji języka angielskiego.</a:t>
            </a:r>
          </a:p>
        </p:txBody>
      </p:sp>
    </p:spTree>
    <p:extLst>
      <p:ext uri="{BB962C8B-B14F-4D97-AF65-F5344CB8AC3E}">
        <p14:creationId xmlns:p14="http://schemas.microsoft.com/office/powerpoint/2010/main" val="12488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EFAA95-C168-4FE9-9E93-E42E34D6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47FEA3-E2F2-48D9-A854-1DB55927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080" y="6140369"/>
            <a:ext cx="7668044" cy="5796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Dnia 6-ego czerwca 2019 roku otrzymałam dyplom ukończenia kursu języka angielskiego na poziomie B1+.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6FF4CA-77E6-4D59-BADF-7C1C6D270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" t="4301" r="15775" b="5376"/>
          <a:stretch/>
        </p:blipFill>
        <p:spPr>
          <a:xfrm>
            <a:off x="7821990" y="737116"/>
            <a:ext cx="3670134" cy="520037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0BFFCDC-B32A-406B-BF2C-CE64EC457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7" t="17959" r="24301" b="23673"/>
          <a:stretch/>
        </p:blipFill>
        <p:spPr>
          <a:xfrm>
            <a:off x="3824080" y="737118"/>
            <a:ext cx="3583219" cy="520037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346657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Ramka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mk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k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Ramka</Template>
  <TotalTime>380</TotalTime>
  <Words>460</Words>
  <Application>Microsoft Office PowerPoint</Application>
  <PresentationFormat>Panoramiczny</PresentationFormat>
  <Paragraphs>26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Century Gothic</vt:lpstr>
      <vt:lpstr>Corbel</vt:lpstr>
      <vt:lpstr>Wingdings 2</vt:lpstr>
      <vt:lpstr>Ramka</vt:lpstr>
      <vt:lpstr>Sprawozdanie z realizacji Mazowieckiego programu stypendialnego dla uczniów szczególnie uzdolnionych –  najlepsza inwestycja w człowieka w roku szkolnym 2018/2019</vt:lpstr>
      <vt:lpstr>1.</vt:lpstr>
      <vt:lpstr>2.</vt:lpstr>
      <vt:lpstr>3./4.</vt:lpstr>
      <vt:lpstr>5.</vt:lpstr>
      <vt:lpstr>6.</vt:lpstr>
      <vt:lpstr>7.</vt:lpstr>
      <vt:lpstr>8./9.</vt:lpstr>
      <vt:lpstr>10.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realizacji Mazowieckiego programu stypendialnego dla uczniów szczególnie uzdolnionych – najlepsza inwestycja w człowieka w roku szkolnym 2018/2019</dc:title>
  <dc:creator>AMELIA</dc:creator>
  <cp:lastModifiedBy>MIŚKA</cp:lastModifiedBy>
  <cp:revision>18</cp:revision>
  <dcterms:created xsi:type="dcterms:W3CDTF">2019-07-05T10:10:00Z</dcterms:created>
  <dcterms:modified xsi:type="dcterms:W3CDTF">2019-07-05T16:54:47Z</dcterms:modified>
</cp:coreProperties>
</file>