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67" r:id="rId8"/>
    <p:sldId id="258" r:id="rId9"/>
    <p:sldId id="259" r:id="rId10"/>
    <p:sldId id="260" r:id="rId11"/>
    <p:sldId id="261" r:id="rId12"/>
    <p:sldId id="268" r:id="rId13"/>
    <p:sldId id="270" r:id="rId14"/>
    <p:sldId id="271" r:id="rId15"/>
    <p:sldId id="272" r:id="rId16"/>
    <p:sldId id="280" r:id="rId17"/>
    <p:sldId id="273" r:id="rId18"/>
    <p:sldId id="274" r:id="rId19"/>
    <p:sldId id="275" r:id="rId20"/>
    <p:sldId id="278" r:id="rId21"/>
    <p:sldId id="281" r:id="rId22"/>
    <p:sldId id="285" r:id="rId23"/>
    <p:sldId id="286" r:id="rId24"/>
    <p:sldId id="282" r:id="rId25"/>
    <p:sldId id="283" r:id="rId26"/>
    <p:sldId id="284" r:id="rId27"/>
    <p:sldId id="287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5" autoAdjust="0"/>
    <p:restoredTop sz="94694" autoAdjust="0"/>
  </p:normalViewPr>
  <p:slideViewPr>
    <p:cSldViewPr>
      <p:cViewPr varScale="1">
        <p:scale>
          <a:sx n="58" d="100"/>
          <a:sy n="58" d="100"/>
        </p:scale>
        <p:origin x="78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ransition spd="slow" advTm="4500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9D21-30C1-466B-B596-0DAB13AD1567}" type="datetimeFigureOut">
              <a:rPr lang="pl-PL" smtClean="0"/>
              <a:t>2018-10-25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131BE-7527-4F59-B65C-7145191E97F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4500">
    <p:strips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Wycieczka do Nadleśnictwa 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w </a:t>
            </a:r>
            <a:r>
              <a:rPr lang="pl-PL" dirty="0" err="1" smtClean="0">
                <a:solidFill>
                  <a:schemeClr val="bg1">
                    <a:lumMod val="95000"/>
                  </a:schemeClr>
                </a:solidFill>
              </a:rPr>
              <a:t>Marculach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 oraz  Muzeum Przyrody i Techniki 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pl-PL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w </a:t>
            </a:r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Starachowicach.</a:t>
            </a: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bg1">
                    <a:lumMod val="95000"/>
                  </a:schemeClr>
                </a:solidFill>
              </a:rPr>
              <a:t>2018</a:t>
            </a:r>
            <a:endParaRPr lang="pl-PL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Dysk CD audio 4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"/>
            </a:audioCd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5531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Przykład uli współczesnych</a:t>
            </a:r>
            <a:endParaRPr lang="pl-PL" dirty="0"/>
          </a:p>
        </p:txBody>
      </p:sp>
      <p:pic>
        <p:nvPicPr>
          <p:cNvPr id="9" name="Symbol zastępczy obrazu 8" descr="27878548_497815930612688_3407843742336417792_n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625" r="5625"/>
          <a:stretch>
            <a:fillRect/>
          </a:stretch>
        </p:blipFill>
        <p:spPr/>
      </p:pic>
    </p:spTree>
  </p:cSld>
  <p:clrMapOvr>
    <a:masterClrMapping/>
  </p:clrMapOvr>
  <p:transition spd="slow" advTm="4922">
    <p:strip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Pojazdy które wykorzystywane były przy </a:t>
            </a:r>
            <a:r>
              <a:rPr lang="pl-PL" dirty="0" smtClean="0"/>
              <a:t>nadleśnictwie</a:t>
            </a: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/>
              <a:t>Straż pożarna- gasiła pożary w </a:t>
            </a:r>
            <a:r>
              <a:rPr lang="pl-PL" dirty="0" smtClean="0"/>
              <a:t>lasach, </a:t>
            </a:r>
            <a:r>
              <a:rPr lang="pl-PL" dirty="0" smtClean="0"/>
              <a:t>gdy jeszcze nie było kamer  zamieszczonych w </a:t>
            </a:r>
            <a:r>
              <a:rPr lang="pl-PL" dirty="0" smtClean="0"/>
              <a:t>lesie.</a:t>
            </a:r>
            <a:endParaRPr lang="pl-PL" dirty="0"/>
          </a:p>
        </p:txBody>
      </p:sp>
      <p:pic>
        <p:nvPicPr>
          <p:cNvPr id="10" name="Symbol zastępczy zawartości 9" descr="DSC0003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928934"/>
            <a:ext cx="4040188" cy="2357103"/>
          </a:xfrm>
        </p:spPr>
      </p:pic>
      <p:sp>
        <p:nvSpPr>
          <p:cNvPr id="8" name="Symbol zastępczy tekstu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47500" lnSpcReduction="20000"/>
          </a:bodyPr>
          <a:lstStyle/>
          <a:p>
            <a:r>
              <a:rPr lang="pl-PL" dirty="0" smtClean="0"/>
              <a:t>Wąskotorówka- ludzie bardzo często nią </a:t>
            </a:r>
            <a:r>
              <a:rPr lang="pl-PL" dirty="0" smtClean="0"/>
              <a:t>podróżowali</a:t>
            </a:r>
          </a:p>
          <a:p>
            <a:r>
              <a:rPr lang="pl-PL" dirty="0" smtClean="0"/>
              <a:t> </a:t>
            </a:r>
            <a:r>
              <a:rPr lang="pl-PL" dirty="0" smtClean="0"/>
              <a:t>i podróżują </a:t>
            </a:r>
            <a:r>
              <a:rPr lang="pl-PL" dirty="0" smtClean="0"/>
              <a:t>nadal, </a:t>
            </a:r>
            <a:r>
              <a:rPr lang="pl-PL" dirty="0" smtClean="0"/>
              <a:t>by zwiedzać </a:t>
            </a:r>
            <a:r>
              <a:rPr lang="pl-PL" dirty="0" smtClean="0"/>
              <a:t>Nadleśnictwo </a:t>
            </a:r>
          </a:p>
          <a:p>
            <a:r>
              <a:rPr lang="pl-PL" dirty="0" smtClean="0"/>
              <a:t>w </a:t>
            </a:r>
            <a:r>
              <a:rPr lang="pl-PL" dirty="0" err="1" smtClean="0"/>
              <a:t>Marculach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11" name="Symbol zastępczy zawartości 10" descr="DSC000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928934"/>
            <a:ext cx="4041775" cy="2357549"/>
          </a:xfrm>
        </p:spPr>
      </p:pic>
    </p:spTree>
  </p:cSld>
  <p:clrMapOvr>
    <a:masterClrMapping/>
  </p:clrMapOvr>
  <p:transition spd="slow" advTm="11156">
    <p:strip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pl-PL" dirty="0" smtClean="0"/>
              <a:t>Podczas zwiedzania oglądaliśmy arboretum, czyli ogród botaniczny</a:t>
            </a:r>
            <a:endParaRPr lang="pl-PL" dirty="0"/>
          </a:p>
        </p:txBody>
      </p:sp>
      <p:sp>
        <p:nvSpPr>
          <p:cNvPr id="12" name="Podtytuł 11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pl-PL" dirty="0" smtClean="0">
                <a:solidFill>
                  <a:schemeClr val="tx1"/>
                </a:solidFill>
              </a:rPr>
              <a:t>Nazwa „arboretum" wywodzi się z łaciny (łac. arbor – drzewo). Inna nazwa stosowana zwykle </a:t>
            </a:r>
            <a:r>
              <a:rPr lang="pl-PL" dirty="0" smtClean="0">
                <a:solidFill>
                  <a:schemeClr val="tx1"/>
                </a:solidFill>
              </a:rPr>
              <a:t>zamiennie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pl-PL" dirty="0" smtClean="0">
                <a:solidFill>
                  <a:schemeClr val="tx1"/>
                </a:solidFill>
              </a:rPr>
              <a:t>z „arboretum" to „ogród dendrologiczny" (grec. dendron – drzewo). Arboretum (ogród dendrologiczny) można zdefiniować jako szczególny rodzaj Ogrodu Botanicznego, którego główny dział stanowią kolekcje drzew i </a:t>
            </a:r>
            <a:r>
              <a:rPr lang="pl-PL" dirty="0" smtClean="0">
                <a:solidFill>
                  <a:schemeClr val="tx1"/>
                </a:solidFill>
              </a:rPr>
              <a:t>krzewów.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Tm="12516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Cis pospolity</a:t>
            </a:r>
            <a:endParaRPr lang="pl-PL" dirty="0"/>
          </a:p>
        </p:txBody>
      </p:sp>
      <p:pic>
        <p:nvPicPr>
          <p:cNvPr id="7" name="Symbol zastępczy obrazu 6" descr="DSC00044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>
          <a:xfrm>
            <a:off x="1714480" y="1214421"/>
            <a:ext cx="5564208" cy="3513153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419116"/>
          </a:xfrm>
        </p:spPr>
        <p:txBody>
          <a:bodyPr/>
          <a:lstStyle/>
          <a:p>
            <a:r>
              <a:rPr lang="pl-PL" dirty="0" smtClean="0"/>
              <a:t>Według naukowców to nie dęby żyją najdłużej lecz cisy.</a:t>
            </a:r>
            <a:endParaRPr lang="pl-PL" dirty="0"/>
          </a:p>
        </p:txBody>
      </p:sp>
      <p:sp>
        <p:nvSpPr>
          <p:cNvPr id="8" name="Symbol zastępczy tekstu 5"/>
          <p:cNvSpPr txBox="1">
            <a:spLocks/>
          </p:cNvSpPr>
          <p:nvPr/>
        </p:nvSpPr>
        <p:spPr>
          <a:xfrm>
            <a:off x="1857356" y="428604"/>
            <a:ext cx="5486400" cy="4191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pl-PL" sz="2400" dirty="0" smtClean="0"/>
              <a:t>Przykłady roślin w </a:t>
            </a:r>
            <a:r>
              <a:rPr lang="pl-PL" sz="2400" dirty="0" smtClean="0"/>
              <a:t>arboretum</a:t>
            </a:r>
            <a:endParaRPr kumimoji="0" lang="pl-PL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8468">
    <p:strip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Dąb Jana Pawła II</a:t>
            </a:r>
            <a:endParaRPr lang="pl-PL" dirty="0"/>
          </a:p>
        </p:txBody>
      </p:sp>
      <p:pic>
        <p:nvPicPr>
          <p:cNvPr id="7" name="Symbol zastępczy obrazu 6" descr="DSC0005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28803"/>
            <a:ext cx="4038600" cy="3069452"/>
          </a:xfrm>
        </p:spPr>
      </p:pic>
      <p:pic>
        <p:nvPicPr>
          <p:cNvPr id="9" name="Symbol zastępczy zawartości 8" descr="DSC000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28803"/>
            <a:ext cx="4038600" cy="3069452"/>
          </a:xfrm>
        </p:spPr>
      </p:pic>
    </p:spTree>
  </p:cSld>
  <p:clrMapOvr>
    <a:masterClrMapping/>
  </p:clrMapOvr>
  <p:transition spd="slow" advTm="8860">
    <p:strip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Oczko wodne</a:t>
            </a:r>
            <a:endParaRPr lang="pl-PL" dirty="0"/>
          </a:p>
        </p:txBody>
      </p:sp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Pałki wodne</a:t>
            </a:r>
            <a:endParaRPr lang="pl-PL" dirty="0"/>
          </a:p>
        </p:txBody>
      </p:sp>
      <p:pic>
        <p:nvPicPr>
          <p:cNvPr id="5" name="Symbol zastępczy zawartości 4" descr="DSC000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2643182"/>
            <a:ext cx="4183064" cy="2628227"/>
          </a:xfrm>
        </p:spPr>
      </p:pic>
      <p:pic>
        <p:nvPicPr>
          <p:cNvPr id="6" name="Symbol zastępczy zawartości 5" descr="DSC000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43182"/>
            <a:ext cx="4213255" cy="2643301"/>
          </a:xfrm>
        </p:spPr>
      </p:pic>
    </p:spTree>
  </p:cSld>
  <p:clrMapOvr>
    <a:masterClrMapping/>
  </p:clrMapOvr>
  <p:transition spd="slow" advTm="5578">
    <p:strip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 descr="DSC000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6143" y="1600200"/>
            <a:ext cx="8051713" cy="4525963"/>
          </a:xfrm>
        </p:spPr>
      </p:pic>
    </p:spTree>
  </p:cSld>
  <p:clrMapOvr>
    <a:masterClrMapping/>
  </p:clrMapOvr>
  <p:transition spd="slow" advTm="6969">
    <p:strip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Grzybienie</a:t>
            </a:r>
            <a:endParaRPr lang="pl-PL" dirty="0"/>
          </a:p>
        </p:txBody>
      </p:sp>
      <p:pic>
        <p:nvPicPr>
          <p:cNvPr id="5" name="Symbol zastępczy zawartości 4" descr="DSC000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85993"/>
            <a:ext cx="4038600" cy="2712262"/>
          </a:xfrm>
        </p:spPr>
      </p:pic>
      <p:pic>
        <p:nvPicPr>
          <p:cNvPr id="6" name="Symbol zastępczy zawartości 5" descr="DSC0007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5993"/>
            <a:ext cx="4038600" cy="2712262"/>
          </a:xfrm>
        </p:spPr>
      </p:pic>
    </p:spTree>
  </p:cSld>
  <p:clrMapOvr>
    <a:masterClrMapping/>
  </p:clrMapOvr>
  <p:transition spd="slow" advTm="5828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Warto też zobaczyć…</a:t>
            </a:r>
            <a:endParaRPr lang="pl-PL" dirty="0"/>
          </a:p>
        </p:txBody>
      </p:sp>
      <p:pic>
        <p:nvPicPr>
          <p:cNvPr id="5" name="Symbol zastępczy zawartości 4" descr="DSC00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28869"/>
            <a:ext cx="4038600" cy="2569386"/>
          </a:xfrm>
        </p:spPr>
      </p:pic>
      <p:pic>
        <p:nvPicPr>
          <p:cNvPr id="6" name="Symbol zastępczy zawartości 5" descr="DSC000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28869"/>
            <a:ext cx="4038600" cy="2569386"/>
          </a:xfrm>
        </p:spPr>
      </p:pic>
    </p:spTree>
  </p:cSld>
  <p:clrMapOvr>
    <a:masterClrMapping/>
  </p:clrMapOvr>
  <p:transition spd="slow" advTm="8156">
    <p:strip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Inne rośliny w Arboretum</a:t>
            </a:r>
            <a:endParaRPr lang="pl-PL" dirty="0"/>
          </a:p>
        </p:txBody>
      </p:sp>
      <p:pic>
        <p:nvPicPr>
          <p:cNvPr id="5" name="Symbol zastępczy zawartości 4" descr="DSC0005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8109"/>
            <a:ext cx="4038600" cy="2844031"/>
          </a:xfrm>
        </p:spPr>
      </p:pic>
      <p:pic>
        <p:nvPicPr>
          <p:cNvPr id="6" name="Symbol zastępczy zawartości 5" descr="DSC0005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728109"/>
            <a:ext cx="4038600" cy="2844031"/>
          </a:xfrm>
        </p:spPr>
      </p:pic>
    </p:spTree>
  </p:cSld>
  <p:clrMapOvr>
    <a:masterClrMapping/>
  </p:clrMapOvr>
  <p:transition spd="slow" advTm="7516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Wycieczka zaczęła się od zwiedzania Nadleśnictwa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 err="1" smtClean="0"/>
              <a:t>Marculach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9" name="Symbol zastępczy obrazu 8" descr="starachowice_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8" name="Symbol zastępczy tekstu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err="1" smtClean="0"/>
              <a:t>Lesnik</a:t>
            </a:r>
            <a:r>
              <a:rPr lang="pl-PL" dirty="0" smtClean="0"/>
              <a:t>  </a:t>
            </a:r>
            <a:r>
              <a:rPr lang="pl-PL" dirty="0" smtClean="0"/>
              <a:t>opowiadał nam o krzewach, rodzajach drzew, o </a:t>
            </a:r>
            <a:r>
              <a:rPr lang="pl-PL" dirty="0" smtClean="0"/>
              <a:t>drewnie</a:t>
            </a:r>
          </a:p>
          <a:p>
            <a:r>
              <a:rPr lang="pl-PL" dirty="0" smtClean="0"/>
              <a:t> </a:t>
            </a:r>
            <a:r>
              <a:rPr lang="pl-PL" dirty="0" smtClean="0"/>
              <a:t>i o wyrobach z niego.</a:t>
            </a:r>
          </a:p>
        </p:txBody>
      </p:sp>
    </p:spTree>
  </p:cSld>
  <p:clrMapOvr>
    <a:masterClrMapping/>
  </p:clrMapOvr>
  <p:transition spd="slow" advTm="5813">
    <p:strips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Gunnera</a:t>
            </a:r>
            <a:r>
              <a:rPr lang="pl-PL" dirty="0" smtClean="0"/>
              <a:t> olbrzymia</a:t>
            </a:r>
            <a:endParaRPr lang="pl-PL" dirty="0"/>
          </a:p>
        </p:txBody>
      </p:sp>
      <p:pic>
        <p:nvPicPr>
          <p:cNvPr id="5" name="Symbol zastępczy zawartości 4" descr="DSC000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285993"/>
            <a:ext cx="4210080" cy="2712262"/>
          </a:xfrm>
        </p:spPr>
      </p:pic>
      <p:pic>
        <p:nvPicPr>
          <p:cNvPr id="6" name="Symbol zastępczy zawartości 5" descr="DSC0007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285993"/>
            <a:ext cx="4138642" cy="2712262"/>
          </a:xfrm>
        </p:spPr>
      </p:pic>
    </p:spTree>
  </p:cSld>
  <p:clrMapOvr>
    <a:masterClrMapping/>
  </p:clrMapOvr>
  <p:transition spd="slow" advTm="4312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Kolejnym punktem zwiedzania było:</a:t>
            </a:r>
            <a:endParaRPr lang="pl-PL" dirty="0"/>
          </a:p>
        </p:txBody>
      </p:sp>
      <p:sp>
        <p:nvSpPr>
          <p:cNvPr id="6" name="Podtytuł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chemeClr val="tx1"/>
                </a:solidFill>
              </a:rPr>
              <a:t>Muzeum Przyrody i Techniki "Ekomuzeum" im. Jana Pazdura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w Starachowicach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8672"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J</a:t>
            </a:r>
            <a:r>
              <a:rPr lang="pl-PL" dirty="0" smtClean="0"/>
              <a:t>ednym </a:t>
            </a:r>
            <a:r>
              <a:rPr lang="pl-PL" dirty="0" smtClean="0"/>
              <a:t>z elementów wystawy była technika samochodowa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 Starachowicach odbywała się produkcja samochodów użytkowych  marki Star. Pojazdy te znane były w </a:t>
            </a:r>
            <a:r>
              <a:rPr lang="pl-PL" dirty="0" smtClean="0"/>
              <a:t>Polsce, </a:t>
            </a:r>
            <a:r>
              <a:rPr lang="pl-PL" dirty="0" smtClean="0"/>
              <a:t>ale także i na świecie. Samochody produkowane były do różnego użytku np. </a:t>
            </a:r>
            <a:r>
              <a:rPr lang="pl-PL" dirty="0"/>
              <a:t>u</a:t>
            </a:r>
            <a:r>
              <a:rPr lang="pl-PL" dirty="0" smtClean="0"/>
              <a:t>żywano </a:t>
            </a:r>
            <a:r>
              <a:rPr lang="pl-PL" dirty="0" smtClean="0"/>
              <a:t>je w policji, wojsku i straży </a:t>
            </a:r>
            <a:r>
              <a:rPr lang="pl-PL" dirty="0" smtClean="0"/>
              <a:t>pożarnej. </a:t>
            </a:r>
            <a:endParaRPr lang="pl-PL" dirty="0" smtClean="0"/>
          </a:p>
          <a:p>
            <a:r>
              <a:rPr lang="pl-PL" dirty="0" smtClean="0"/>
              <a:t>Wyprodukowano nawet samochód marki Star którym jeździł papież.</a:t>
            </a:r>
            <a:endParaRPr lang="pl-PL" dirty="0"/>
          </a:p>
        </p:txBody>
      </p:sp>
    </p:spTree>
  </p:cSld>
  <p:clrMapOvr>
    <a:masterClrMapping/>
  </p:clrMapOvr>
  <p:transition spd="slow" advTm="15453"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457200" y="548680"/>
            <a:ext cx="4040188" cy="1626195"/>
          </a:xfrm>
        </p:spPr>
        <p:txBody>
          <a:bodyPr>
            <a:normAutofit/>
          </a:bodyPr>
          <a:lstStyle/>
          <a:p>
            <a:r>
              <a:rPr lang="pl-PL" dirty="0" smtClean="0"/>
              <a:t>Samochód papieski- </a:t>
            </a:r>
            <a:r>
              <a:rPr lang="pl-PL" dirty="0" err="1" smtClean="0"/>
              <a:t>papamobile</a:t>
            </a:r>
            <a:r>
              <a:rPr lang="pl-PL" dirty="0" smtClean="0"/>
              <a:t> </a:t>
            </a:r>
            <a:r>
              <a:rPr lang="pl-PL" dirty="0" smtClean="0"/>
              <a:t>z pierwszej pielgrzymki Jana Pawła II do </a:t>
            </a:r>
            <a:r>
              <a:rPr lang="pl-PL" dirty="0" smtClean="0"/>
              <a:t>Polski</a:t>
            </a:r>
            <a:endParaRPr lang="pl-PL" dirty="0"/>
          </a:p>
        </p:txBody>
      </p:sp>
      <p:pic>
        <p:nvPicPr>
          <p:cNvPr id="9" name="Symbol zastępczy zawartości 8" descr="pobliskaPapamobile+na+podwoziu+Stara_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90279"/>
            <a:ext cx="4040188" cy="2920479"/>
          </a:xfrm>
        </p:spPr>
      </p:pic>
      <p:sp>
        <p:nvSpPr>
          <p:cNvPr id="7" name="Symbol zastępczy tekstu 6"/>
          <p:cNvSpPr>
            <a:spLocks noGrp="1"/>
          </p:cNvSpPr>
          <p:nvPr>
            <p:ph type="body" sz="quarter" idx="3"/>
          </p:nvPr>
        </p:nvSpPr>
        <p:spPr>
          <a:xfrm>
            <a:off x="4669963" y="274638"/>
            <a:ext cx="4041775" cy="1782762"/>
          </a:xfrm>
        </p:spPr>
        <p:txBody>
          <a:bodyPr>
            <a:normAutofit/>
          </a:bodyPr>
          <a:lstStyle/>
          <a:p>
            <a:r>
              <a:rPr lang="pl-PL" dirty="0" smtClean="0"/>
              <a:t>Samochód </a:t>
            </a:r>
            <a:r>
              <a:rPr lang="pl-PL" dirty="0" smtClean="0"/>
              <a:t>wojskowy</a:t>
            </a:r>
            <a:endParaRPr lang="pl-PL" dirty="0"/>
          </a:p>
        </p:txBody>
      </p:sp>
      <p:pic>
        <p:nvPicPr>
          <p:cNvPr id="10" name="Symbol zastępczy zawartości 9" descr="280-1.jp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72000" y="2714620"/>
            <a:ext cx="4000528" cy="2857520"/>
          </a:xfrm>
        </p:spPr>
      </p:pic>
    </p:spTree>
  </p:cSld>
  <p:clrMapOvr>
    <a:masterClrMapping/>
  </p:clrMapOvr>
  <p:transition spd="slow" advTm="9391">
    <p:strip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Zwiedzaliśmy również wystawę </a:t>
            </a:r>
            <a:r>
              <a:rPr lang="pl-PL" dirty="0" smtClean="0"/>
              <a:t>paleontologiczną</a:t>
            </a:r>
            <a:endParaRPr lang="pl-PL" dirty="0"/>
          </a:p>
        </p:txBody>
      </p:sp>
      <p:pic>
        <p:nvPicPr>
          <p:cNvPr id="4" name="Symbol zastępczy zawartości 3" descr="starachowice_1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Symbol zastępczy zawartości 5" descr="DSCF3740-300x22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857752" y="2428868"/>
            <a:ext cx="3500462" cy="2928957"/>
          </a:xfrm>
        </p:spPr>
      </p:pic>
    </p:spTree>
  </p:cSld>
  <p:clrMapOvr>
    <a:masterClrMapping/>
  </p:clrMapOvr>
  <p:transition spd="slow" advTm="7531">
    <p:strips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Zaraz potem oglądaliśmy wielki piec w którym wytapiano rudę żelaza.</a:t>
            </a:r>
            <a:endParaRPr lang="pl-PL" dirty="0"/>
          </a:p>
        </p:txBody>
      </p:sp>
      <p:pic>
        <p:nvPicPr>
          <p:cNvPr id="5" name="Symbol zastępczy zawartości 4" descr="starachowice_16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/>
      </p:pic>
    </p:spTree>
  </p:cSld>
  <p:clrMapOvr>
    <a:masterClrMapping/>
  </p:clrMapOvr>
  <p:transition spd="slow" advTm="11141">
    <p:strip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Uczestniczyliśmy również w </a:t>
            </a:r>
            <a:r>
              <a:rPr lang="pl-PL" dirty="0" smtClean="0"/>
              <a:t>warsztatach, </a:t>
            </a:r>
            <a:r>
              <a:rPr lang="pl-PL" dirty="0" smtClean="0"/>
              <a:t>gdzie uczyliśmy się robić przedmioty z gliny.</a:t>
            </a:r>
            <a:endParaRPr lang="pl-PL" dirty="0"/>
          </a:p>
        </p:txBody>
      </p:sp>
      <p:pic>
        <p:nvPicPr>
          <p:cNvPr id="8" name="Symbol zastępczy obrazu 7" descr="starachowice_18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911" r="4911"/>
          <a:stretch>
            <a:fillRect/>
          </a:stretch>
        </p:blipFill>
        <p:spPr/>
      </p:pic>
    </p:spTree>
  </p:cSld>
  <p:clrMapOvr>
    <a:masterClrMapping/>
  </p:clrMapOvr>
  <p:transition spd="slow" advTm="7843">
    <p:strip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Dziękuję za uwagę. </a:t>
            </a:r>
            <a:r>
              <a:rPr lang="pl-PL" dirty="0" smtClean="0">
                <a:sym typeface="Wingdings" pitchFamily="2" charset="2"/>
              </a:rPr>
              <a:t> </a:t>
            </a:r>
            <a:r>
              <a:rPr lang="pl-PL" dirty="0" err="1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obrazu 4" descr="DSC0009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/>
      </p:pic>
    </p:spTree>
  </p:cSld>
  <p:clrMapOvr>
    <a:masterClrMapping/>
  </p:clrMapOvr>
  <p:transition spd="slow" advTm="6750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Krzewy naszych lasów</a:t>
            </a:r>
            <a:endParaRPr lang="pl-PL" dirty="0"/>
          </a:p>
        </p:txBody>
      </p:sp>
      <p:pic>
        <p:nvPicPr>
          <p:cNvPr id="8" name="Symbol zastępczy obrazu 7" descr="DSC0003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/>
      </p:pic>
    </p:spTree>
  </p:cSld>
  <p:clrMapOvr>
    <a:masterClrMapping/>
  </p:clrMapOvr>
  <p:transition spd="slow" advTm="3422">
    <p:strips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Gatunki drzew </a:t>
            </a:r>
            <a:r>
              <a:rPr lang="pl-PL" dirty="0" smtClean="0"/>
              <a:t>leśnych</a:t>
            </a:r>
            <a:endParaRPr lang="pl-PL" dirty="0"/>
          </a:p>
        </p:txBody>
      </p:sp>
      <p:pic>
        <p:nvPicPr>
          <p:cNvPr id="7" name="Symbol zastępczy obrazu 6" descr="DSC06935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</p:cSld>
  <p:clrMapOvr>
    <a:masterClrMapping/>
  </p:clrMapOvr>
  <p:transition spd="slow" advTm="6390">
    <p:strips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Jednym z produktów  pozyskiwanych z drzewa jest żywica</a:t>
            </a:r>
            <a:endParaRPr lang="pl-PL" dirty="0"/>
          </a:p>
        </p:txBody>
      </p:sp>
      <p:pic>
        <p:nvPicPr>
          <p:cNvPr id="5" name="Symbol zastępczy obrazu 4" descr="DSC0003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/>
      </p:pic>
    </p:spTree>
  </p:cSld>
  <p:clrMapOvr>
    <a:masterClrMapping/>
  </p:clrMapOvr>
  <p:transition spd="slow" advTm="5438">
    <p:strips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Kolejny przykład wyrobów artystycznych z </a:t>
            </a:r>
            <a:r>
              <a:rPr lang="pl-PL" dirty="0" smtClean="0"/>
              <a:t>drewna</a:t>
            </a:r>
            <a:endParaRPr lang="pl-PL" dirty="0"/>
          </a:p>
        </p:txBody>
      </p:sp>
      <p:pic>
        <p:nvPicPr>
          <p:cNvPr id="8" name="Symbol zastępczy zawartości 7" descr="DSC0006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785926"/>
            <a:ext cx="4181476" cy="3270277"/>
          </a:xfrm>
        </p:spPr>
      </p:pic>
      <p:pic>
        <p:nvPicPr>
          <p:cNvPr id="9" name="Symbol zastępczy zawartości 8" descr="DSC0006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785927"/>
            <a:ext cx="4281518" cy="3212328"/>
          </a:xfrm>
        </p:spPr>
      </p:pic>
    </p:spTree>
  </p:cSld>
  <p:clrMapOvr>
    <a:masterClrMapping/>
  </p:clrMapOvr>
  <p:transition spd="slow" advTm="6578"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 jeszcze jeden wyrób z </a:t>
            </a:r>
            <a:r>
              <a:rPr lang="pl-PL" dirty="0" smtClean="0"/>
              <a:t>drewna</a:t>
            </a:r>
            <a:endParaRPr lang="pl-PL" dirty="0"/>
          </a:p>
        </p:txBody>
      </p:sp>
      <p:pic>
        <p:nvPicPr>
          <p:cNvPr id="10" name="Symbol zastępczy obrazu 9" descr="DSC00039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/>
      </p:pic>
      <p:sp>
        <p:nvSpPr>
          <p:cNvPr id="9" name="Symbol zastępczy tekstu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W lasach w </a:t>
            </a:r>
            <a:r>
              <a:rPr lang="pl-PL" dirty="0" err="1" smtClean="0"/>
              <a:t>Marculach</a:t>
            </a:r>
            <a:r>
              <a:rPr lang="pl-PL" dirty="0" smtClean="0"/>
              <a:t> </a:t>
            </a:r>
            <a:r>
              <a:rPr lang="pl-PL" dirty="0"/>
              <a:t> </a:t>
            </a:r>
            <a:r>
              <a:rPr lang="pl-PL" dirty="0" smtClean="0"/>
              <a:t>żyją </a:t>
            </a:r>
            <a:r>
              <a:rPr lang="pl-PL" dirty="0" smtClean="0"/>
              <a:t>wilki.</a:t>
            </a:r>
            <a:endParaRPr lang="pl-PL" dirty="0"/>
          </a:p>
        </p:txBody>
      </p:sp>
    </p:spTree>
  </p:cSld>
  <p:clrMapOvr>
    <a:masterClrMapping/>
  </p:clrMapOvr>
  <p:transition spd="slow" advTm="6484">
    <p:strip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Jednym z tematów było bartnictwo</a:t>
            </a:r>
            <a:endParaRPr lang="pl-PL" dirty="0"/>
          </a:p>
        </p:txBody>
      </p:sp>
      <p:pic>
        <p:nvPicPr>
          <p:cNvPr id="7" name="Symbol zastępczy obrazu 6" descr="DSC00022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>
          <a:xfrm>
            <a:off x="1857356" y="612775"/>
            <a:ext cx="5421332" cy="4114800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l-PL" dirty="0" smtClean="0"/>
              <a:t>Dawniej pozyskiwanie miodu od pszczół nie wyglądało tak jak dziś.</a:t>
            </a:r>
          </a:p>
          <a:p>
            <a:r>
              <a:rPr lang="pl-PL" dirty="0" smtClean="0"/>
              <a:t>Dziedzina ta nazywała się bartnictwo, od barci w której pszczoły mieszkały i wytwarzały miód.</a:t>
            </a:r>
            <a:endParaRPr lang="pl-PL" dirty="0"/>
          </a:p>
        </p:txBody>
      </p:sp>
    </p:spTree>
  </p:cSld>
  <p:clrMapOvr>
    <a:masterClrMapping/>
  </p:clrMapOvr>
  <p:transition spd="slow" advTm="12422">
    <p:strip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Przykład barci  z dawnych lat</a:t>
            </a:r>
            <a:endParaRPr lang="pl-PL" dirty="0"/>
          </a:p>
        </p:txBody>
      </p:sp>
      <p:pic>
        <p:nvPicPr>
          <p:cNvPr id="7" name="Symbol zastępczy obrazu 6" descr="DSC0002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26" r="12526"/>
          <a:stretch>
            <a:fillRect/>
          </a:stretch>
        </p:blipFill>
        <p:spPr/>
      </p:pic>
    </p:spTree>
  </p:cSld>
  <p:clrMapOvr>
    <a:masterClrMapping/>
  </p:clrMapOvr>
  <p:transition spd="slow" advTm="6063">
    <p:strips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364</Words>
  <Application>Microsoft Office PowerPoint</Application>
  <PresentationFormat>Pokaz na ekranie (4:3)</PresentationFormat>
  <Paragraphs>46</Paragraphs>
  <Slides>27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Motyw pakietu Office</vt:lpstr>
      <vt:lpstr>Wycieczka do Nadleśnictwa  w Marculach oraz  Muzeum Przyrody i Techniki  w Starachowicach.</vt:lpstr>
      <vt:lpstr>Wycieczka zaczęła się od zwiedzania Nadleśnictwa  w Marculach.</vt:lpstr>
      <vt:lpstr>Krzewy naszych lasów</vt:lpstr>
      <vt:lpstr>Gatunki drzew leśnych</vt:lpstr>
      <vt:lpstr>Jednym z produktów  pozyskiwanych z drzewa jest żywica</vt:lpstr>
      <vt:lpstr>Kolejny przykład wyrobów artystycznych z drewna</vt:lpstr>
      <vt:lpstr>I jeszcze jeden wyrób z drewna</vt:lpstr>
      <vt:lpstr>Jednym z tematów było bartnictwo</vt:lpstr>
      <vt:lpstr>Przykład barci  z dawnych lat</vt:lpstr>
      <vt:lpstr>Przykład uli współczesnych</vt:lpstr>
      <vt:lpstr>Pojazdy które wykorzystywane były przy nadleśnictwie</vt:lpstr>
      <vt:lpstr>Podczas zwiedzania oglądaliśmy arboretum, czyli ogród botaniczny</vt:lpstr>
      <vt:lpstr>Cis pospolity</vt:lpstr>
      <vt:lpstr>Dąb Jana Pawła II</vt:lpstr>
      <vt:lpstr>Oczko wodne</vt:lpstr>
      <vt:lpstr>Prezentacja programu PowerPoint</vt:lpstr>
      <vt:lpstr>Grzybienie</vt:lpstr>
      <vt:lpstr>Warto też zobaczyć…</vt:lpstr>
      <vt:lpstr>Inne rośliny w Arboretum</vt:lpstr>
      <vt:lpstr>Gunnera olbrzymia</vt:lpstr>
      <vt:lpstr>Kolejnym punktem zwiedzania było:</vt:lpstr>
      <vt:lpstr>Jednym z elementów wystawy była technika samochodowa</vt:lpstr>
      <vt:lpstr>Prezentacja programu PowerPoint</vt:lpstr>
      <vt:lpstr>Zwiedzaliśmy również wystawę paleontologiczną</vt:lpstr>
      <vt:lpstr>Zaraz potem oglądaliśmy wielki piec w którym wytapiano rudę żelaza.</vt:lpstr>
      <vt:lpstr>Uczestniczyliśmy również w warsztatach, gdzie uczyliśmy się robić przedmioty z gliny.</vt:lpstr>
      <vt:lpstr>Dziękuję za uwagę.  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Wycieczka do Nadleśnictwa w Marculach oraz  Muzeum Przyrody i Techniki w Starachowicach.</dc:title>
  <dc:creator>Waldek</dc:creator>
  <cp:lastModifiedBy>ULA</cp:lastModifiedBy>
  <cp:revision>35</cp:revision>
  <dcterms:created xsi:type="dcterms:W3CDTF">2018-09-30T10:17:33Z</dcterms:created>
  <dcterms:modified xsi:type="dcterms:W3CDTF">2018-10-25T12:03:42Z</dcterms:modified>
</cp:coreProperties>
</file>